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0fdd894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0fdd894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0fdd894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0fdd894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0fdd89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0fdd89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Uniform Resource Locators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64575" y="1141075"/>
            <a:ext cx="6224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 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Words i.e. (dataisgood.com)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 Internet Protocol (IP) address i.e. 195.201.68.81.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Syntax: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scheme://prefix.domain:port/path/filename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64575" y="453350"/>
            <a:ext cx="55437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URL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89200" y="1294800"/>
            <a:ext cx="4923900" cy="26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Http(HyperText Transfer Protocol).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ttps (Secure HyperText Transfer Protocol).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Ftp (File Transfer Protocol).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16300" y="445025"/>
            <a:ext cx="5568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URL Schemes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55700" y="1191300"/>
            <a:ext cx="5540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Convert non-ASCII characters into a format that can be used over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Outside the ASCII set.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"%" followed by hexadecimal digits.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Space with a plus (+) sign, or %20.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89225" y="445025"/>
            <a:ext cx="57420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URL Encoding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